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2"/>
  </p:normalViewPr>
  <p:slideViewPr>
    <p:cSldViewPr snapToGrid="0" snapToObjects="1">
      <p:cViewPr varScale="1">
        <p:scale>
          <a:sx n="95" d="100"/>
          <a:sy n="95" d="100"/>
        </p:scale>
        <p:origin x="1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D3B832-34AB-454A-A6A9-64B046B8F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637120-F1E3-F340-83F9-7BE1C7925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DFDB14-CBFC-1646-B65F-C2A687A0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F73DA3-E1FD-A34E-8901-466A97194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FDB458-6E8C-8945-8927-ED0D27B5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23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C78E4-6E6B-444D-9856-28BA49D40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13DD8B-961B-B743-B3A4-6E24CCEF5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E4A0A9-4B33-1243-8DA5-0A51F441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46D698-C72A-1944-893A-203534B1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6ECB38-189E-9D48-BB3B-6E45A20DB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7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C4B04A0-AE4D-E148-BAB9-9CB39A9DB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8FFF393-8DDC-2C44-8313-BE9A6C7A9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85068B-13F4-2645-8507-A99BB856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696D5D-D51D-8E45-8285-9FEAE0EBD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86926C-0A6A-9D45-BD6A-ACB8D8D1D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631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7C78E-0E72-5942-A8FE-F678BDC03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8E9C05-CCC2-504E-8501-4DEB83950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90C87-121D-0C48-82F0-692BF33B3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29B1D7-92BA-C64D-B512-D635E057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3553BC-B20E-714B-B294-931851751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663B6-2C64-3140-BC47-A067D291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F6B5-2B75-9247-9E01-B051D70B8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AF7852-A35A-D744-90C9-54A7DD53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9A7CA3-4468-FB43-84C1-A254F745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2B5489-8785-E645-80B7-6E171D51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1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A73BB-D566-AD41-894E-C256E434F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13BFF0-57AE-EE49-953C-47E257EEB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E2FAAB-0FCA-954E-8239-B08B6CE0C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25E56E-5AF6-D441-8E6E-A9F871D64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A34E97-147C-B64A-A3BB-63A9F016B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6100D-DC7F-A045-A6E1-BB8DBC4A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9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31B97A-BB44-DD45-9DCE-AEEB97058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7CE014-EB57-BC45-B065-962DBEEF3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3BA495-3D7F-4343-8DAC-3637E486F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8B04CB-F8E6-EB46-B03C-75DD8B0FB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0AD262-2B51-5F48-938B-57EDCDC0D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7D335FC-2E84-AE47-A717-E33FC383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CF64D1-8D20-F647-A185-CD4B1106A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543B11A-C716-E94E-830A-9AB25770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01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C6D4A-5FCE-ED42-936E-AF0AB2B06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0D8BE1-E2E3-0A40-AC76-CDF8FCF50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4C2A5DC-3500-D545-ABC7-3BB0FFE8E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283453-67C3-1C43-91F2-AEBD6CAC3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67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31EEEB6-2AC4-9940-B3F8-67BD2219D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16868E8-93FF-8B4C-8E15-42AC9A0B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8D6AFEB-1A10-1247-B273-E4F89CC52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2F0FB-1594-A84B-918F-D76DB499A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F6D38B-B3DA-6F48-9656-915DE6C0A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EFCB98-8856-7C44-BAA6-E65D6A2E5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77B192-C3D3-CF4D-B9CC-A02A731E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116826-91D9-634A-A127-E8A226EBC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970F28-C28A-BB41-9A19-B5DCEADC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26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2DE4D-790A-3E4E-B467-FBE9B374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CAAC936-4193-E144-8DD1-86EE7BAE45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118E436-4720-024C-991D-966F84F38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CE0A42-DD28-9043-8EB5-529B1AB3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756405-1684-694A-A477-5FC7EEEA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B261F6-9DC3-344C-B6CD-CA7DCF8D8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26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C9F5B0-BA5A-9941-9F27-BB1FC005A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FB69DF-892B-D74A-8787-B5F484581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CCA9BA-1DE0-7447-8C4C-91F7AF929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08602-4806-4444-86B8-A258BCDE08B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499BDA-966C-9945-8B65-380126264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17E9E3-C979-444F-92F2-3C1DB3712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F7EF4-8701-834B-B09C-5A47C49EA1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24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949D7-4300-4643-AF1F-14F6418D38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if..else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982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8EA16-6742-944D-B1CF-BA64B1C7C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конструкциялар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ED383D-339D-9D49-9464-D381DABC8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4" y="1027906"/>
            <a:ext cx="11752729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Java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конструкция </a:t>
            </a:r>
            <a:r>
              <a:rPr lang="e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if..else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операторы бар</a:t>
            </a:r>
          </a:p>
          <a:p>
            <a:pPr marL="0" indent="0" algn="just"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if/else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құрастырыңыз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if..else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ақиқаттығын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19A5BE-B944-8C43-864A-FEBE51FC32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45" y="4605384"/>
            <a:ext cx="6693885" cy="15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92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A90B9A2-613E-ED43-B3DB-9E473074E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2" y="386788"/>
            <a:ext cx="11510682" cy="61619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if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өрнектің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өрнек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num1 &gt; num2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жақшалардан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System.out.printf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консольге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орындалмайтын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1974E1-9882-B24A-AEAA-2B540FCD8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695" y="1670248"/>
            <a:ext cx="7368988" cy="221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42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DFA35D-32CF-7340-94FF-AD4699B5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жақшаларды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қысқартуға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1B74C5A-3725-5345-BB57-CB2FC4C158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0397" y="2652106"/>
            <a:ext cx="8115300" cy="2590800"/>
          </a:xfrm>
        </p:spPr>
      </p:pic>
    </p:spTree>
    <p:extLst>
      <p:ext uri="{BB962C8B-B14F-4D97-AF65-F5344CB8AC3E}">
        <p14:creationId xmlns:p14="http://schemas.microsoft.com/office/powerpoint/2010/main" val="3690245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E2546-D178-EF4C-A132-4E1B41EA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652" y="244102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орындалмаса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орындағымыз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блогын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1A7EE2B-97BD-1C46-83D6-7ABC2E3FDB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2800" y="1463162"/>
            <a:ext cx="8040671" cy="3549600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1D96034-8D1E-CF4E-B305-4E290D32006C}"/>
              </a:ext>
            </a:extLst>
          </p:cNvPr>
          <p:cNvSpPr/>
          <p:nvPr/>
        </p:nvSpPr>
        <p:spPr>
          <a:xfrm>
            <a:off x="389965" y="5300709"/>
            <a:ext cx="11308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num1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 </a:t>
            </a:r>
            <a:r>
              <a:rPr lang="e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num2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санынан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КӨП БОЛМАЙДЫ,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num1 &gt; num2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орындалмайды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қайтарылады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-дан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блогы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12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9A514-11AA-FB42-8EC8-A5479E94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1" y="365125"/>
            <a:ext cx="10990729" cy="733891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жақшаларды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EEE4576-FCB8-EE47-885B-1C6BE5A28A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9219" y="1099016"/>
            <a:ext cx="7330515" cy="1490990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8D01A2D-5CD2-E142-B843-3767AA3058AA}"/>
              </a:ext>
            </a:extLst>
          </p:cNvPr>
          <p:cNvSpPr/>
          <p:nvPr/>
        </p:nvSpPr>
        <p:spPr>
          <a:xfrm>
            <a:off x="320488" y="2645185"/>
            <a:ext cx="115510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күйді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санай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екіншісінен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екіншісінен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сандар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Блоктарды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if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шарттарды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4F5996-9983-134F-98AB-44855B81D1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219" y="3898619"/>
            <a:ext cx="7330515" cy="259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25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F7E4B5-4070-F94A-9868-A48463F3D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мәлімдемелерін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51A6A2C-2509-DC46-A497-C837CDDBBF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6548" y="1525447"/>
            <a:ext cx="7386581" cy="3302047"/>
          </a:xfrm>
        </p:spPr>
      </p:pic>
    </p:spTree>
    <p:extLst>
      <p:ext uri="{BB962C8B-B14F-4D97-AF65-F5344CB8AC3E}">
        <p14:creationId xmlns:p14="http://schemas.microsoft.com/office/powerpoint/2010/main" val="3514169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337649-102E-6346-AA1C-D6EC5B19E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6641" y="418914"/>
            <a:ext cx="10358718" cy="845110"/>
          </a:xfrm>
        </p:spPr>
        <p:txBody>
          <a:bodyPr>
            <a:normAutofit/>
          </a:bodyPr>
          <a:lstStyle/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Үштік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операция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63AD94D-EA48-D442-9E4D-82F38AA9E7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177" y="1690688"/>
            <a:ext cx="10515600" cy="3284724"/>
          </a:xfrm>
        </p:spPr>
      </p:pic>
    </p:spTree>
    <p:extLst>
      <p:ext uri="{BB962C8B-B14F-4D97-AF65-F5344CB8AC3E}">
        <p14:creationId xmlns:p14="http://schemas.microsoft.com/office/powerpoint/2010/main" val="95609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B6200-A79D-404D-86BC-2FC12B290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E7785E-B973-9345-A1A6-6275A0631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3143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83</Words>
  <Application>Microsoft Macintosh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 if..else</vt:lpstr>
      <vt:lpstr>Шартты конструкциялар </vt:lpstr>
      <vt:lpstr>Презентация PowerPoint</vt:lpstr>
      <vt:lpstr>Егер if блогында бір мәлімдеме болса, оны бұйра жақшаларды алып тастау арқылы қысқартуға болады:</vt:lpstr>
      <vt:lpstr>Бірақ егер шарт орындалмаса, кейбір әрекеттерді орындағымыз келсе ше? Бұл жағдайда біз else блогын қоса аламыз :</vt:lpstr>
      <vt:lpstr>Қайтадан, егер блокта elseтек бір нұсқау болса, онда бұйра жақшаларды алып тастау арқылы оны қысқартуға болады:</vt:lpstr>
      <vt:lpstr>Қажет болса, басқа if мәлімдемелерін қосуға болады:  </vt:lpstr>
      <vt:lpstr>Үштік операция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3</cp:revision>
  <dcterms:created xsi:type="dcterms:W3CDTF">2025-10-06T03:29:14Z</dcterms:created>
  <dcterms:modified xsi:type="dcterms:W3CDTF">2025-10-06T04:05:49Z</dcterms:modified>
</cp:coreProperties>
</file>